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3caa77f5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3caa77f5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43caa77f5f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43caa77f5f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43caa77f5f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43caa77f5f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3caa77f5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3caa77f5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3caa77f5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3caa77f5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3caa77f5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3caa77f5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3caa77f5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3caa77f5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3caa77f5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3caa77f5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3caa77f5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3caa77f5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3caa77f5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3caa77f5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3caa77f5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3caa77f5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3caa77f5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3caa77f5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3caa77f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3caa77f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3caa77f5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3caa77f5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3caa77f5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3caa77f5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3caa77f5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3caa77f5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3caa77f5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3caa77f5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3caa77f5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3caa77f5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3caa77f5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3caa77f5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3caa77f5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3caa77f5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3caa77f5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3caa77f5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3caa77f5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3caa77f5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3caa77f5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3caa77f5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3caa77f5f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3caa77f5f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3caa77f5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3caa77f5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3caa77f5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3caa77f5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3caa77f5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3caa77f5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3caa77f5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3caa77f5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3caa77f5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3caa77f5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3caa77f5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3caa77f5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3caa77f5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3caa77f5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3caa77f5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3caa77f5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3caa77f5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3caa77f5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3caa77f5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3caa77f5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3caa77f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3caa77f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3caa77f5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3caa77f5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3caa77f5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3caa77f5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3caa77f5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3caa77f5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3caa77f5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3caa77f5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3caa77f5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3caa77f5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3caa77f5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43caa77f5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3caa77f5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3caa77f5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3caa77f5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3caa77f5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3caa77f5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3caa77f5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3caa77f5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3caa77f5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3caa77f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3caa77f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3caa77f5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43caa77f5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3caa77f5f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43caa77f5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3caa77f5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3caa77f5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3caa77f5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3caa77f5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3caa77f5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3caa77f5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3caa77f5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3caa77f5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3caa77f5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3caa77f5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3caa77f5f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43caa77f5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3caa77f5f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3caa77f5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43caa77f5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43caa77f5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3caa77f5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3caa77f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43caa77f5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43caa77f5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43caa77f5f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43caa77f5f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43caa77f5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43caa77f5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3caa77f5f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43caa77f5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3caa77f5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43caa77f5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3caa77f5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43caa77f5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43caa77f5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43caa77f5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3caa77f5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43caa77f5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3caa77f5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3caa77f5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43caa77f5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43caa77f5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3caa77f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3caa77f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3caa77f5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43caa77f5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3caa77f5f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43caa77f5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43caa77f5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43caa77f5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3caa77f5f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43caa77f5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3caa77f5f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43caa77f5f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3caa77f5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43caa77f5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3caa77f5f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43caa77f5f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3caa77f5f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43caa77f5f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43caa77f5f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43caa77f5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43caa77f5f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43caa77f5f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3caa77f5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3caa77f5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43caa77f5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43caa77f5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43caa77f5f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43caa77f5f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3caa77f5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43caa77f5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43caa77f5f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43caa77f5f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43caa77f5f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43caa77f5f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43caa77f5f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43caa77f5f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43caa77f5f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43caa77f5f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3caa77f5f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43caa77f5f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43caa77f5f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43caa77f5f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43caa77f5f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43caa77f5f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3caa77f5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3caa77f5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3caa77f5f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3caa77f5f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43caa77f5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43caa77f5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43caa77f5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43caa77f5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43caa77f5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43caa77f5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43caa77f5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43caa77f5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43caa77f5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43caa77f5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43caa77f5f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43caa77f5f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43caa77f5f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43caa77f5f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43caa77f5f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43caa77f5f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43caa77f5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43caa77f5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